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8" r:id="rId3"/>
    <p:sldId id="297" r:id="rId4"/>
    <p:sldId id="299" r:id="rId5"/>
    <p:sldId id="302" r:id="rId6"/>
    <p:sldId id="307" r:id="rId7"/>
    <p:sldId id="303" r:id="rId8"/>
    <p:sldId id="304" r:id="rId9"/>
    <p:sldId id="305" r:id="rId10"/>
    <p:sldId id="308" r:id="rId11"/>
    <p:sldId id="309" r:id="rId12"/>
    <p:sldId id="306" r:id="rId13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132" d="100"/>
          <a:sy n="132" d="100"/>
        </p:scale>
        <p:origin x="88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91810-8A58-4D56-AAE9-36770EC87B3D}" type="datetimeFigureOut">
              <a:rPr lang="nn-NO" smtClean="0"/>
              <a:pPr/>
              <a:t>28.02.2018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F1DA-9861-4818-9078-12434F393D5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83596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AC522-62D2-45A2-ACDF-134E21670D1F}" type="datetimeFigureOut">
              <a:rPr lang="nn-NO" smtClean="0"/>
              <a:t>28.02.2018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16DE3-6962-4E00-B29C-60AE87D0B06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1750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16DE3-6962-4E00-B29C-60AE87D0B061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9642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1F36E-BB90-49D0-8D2C-47898DE291F5}" type="datetime1">
              <a:rPr lang="nn-NO" smtClean="0"/>
              <a:t>28.02.2018</a:t>
            </a:fld>
            <a:endParaRPr 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8820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ECA70-B153-4739-BD86-861927B32F25}" type="datetime1">
              <a:rPr lang="nn-NO" smtClean="0"/>
              <a:t>28.02.2018</a:t>
            </a:fld>
            <a:endParaRPr 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1203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38925" y="1196975"/>
            <a:ext cx="2058988" cy="492918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29325" cy="492918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47729-58C1-44BA-9DC8-A7BFD3242930}" type="datetime1">
              <a:rPr lang="nn-NO" smtClean="0"/>
              <a:t>28.02.2018</a:t>
            </a:fld>
            <a:endParaRPr 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5553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478D6-D9FF-4E1B-8C27-F0B3F95DE243}" type="datetime1">
              <a:rPr lang="nn-NO" smtClean="0"/>
              <a:t>28.02.2018</a:t>
            </a:fld>
            <a:endParaRPr 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031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98B9C-D28E-45DE-B784-75635E6A4C62}" type="datetime1">
              <a:rPr lang="nn-NO" smtClean="0"/>
              <a:t>28.02.2018</a:t>
            </a:fld>
            <a:endParaRPr lang="nn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1563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341BD-3488-43DA-96BA-6A86DC761904}" type="datetime1">
              <a:rPr lang="nn-NO" smtClean="0"/>
              <a:t>28.02.2018</a:t>
            </a:fld>
            <a:endParaRPr lang="nn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4139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0222A-ACEF-47B9-AD3E-DE40641F873A}" type="datetime1">
              <a:rPr lang="nn-NO" smtClean="0"/>
              <a:t>28.02.2018</a:t>
            </a:fld>
            <a:endParaRPr lang="nn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8384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051C4-1C35-4D0D-B370-1D2E32654E56}" type="datetime1">
              <a:rPr lang="nn-NO" smtClean="0"/>
              <a:t>28.02.2018</a:t>
            </a:fld>
            <a:endParaRPr lang="nn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4302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41EA3-4865-4A91-8CFC-A13622860A4E}" type="datetime1">
              <a:rPr lang="nn-NO" smtClean="0"/>
              <a:t>28.02.2018</a:t>
            </a:fld>
            <a:endParaRPr lang="nn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5882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9D848-BE16-4E66-9A2B-15E306B1DA37}" type="datetime1">
              <a:rPr lang="nn-NO" smtClean="0"/>
              <a:t>28.02.2018</a:t>
            </a:fld>
            <a:endParaRPr lang="nn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684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CE9C53-66B5-4483-BC8C-B59FCB74E49F}" type="datetime1">
              <a:rPr lang="nn-NO" smtClean="0"/>
              <a:t>28.02.2018</a:t>
            </a:fld>
            <a:endParaRPr lang="nn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8559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fld id="{134F3E0A-38DC-4107-A137-41B52C821076}" type="datetime1">
              <a:rPr lang="nn-NO" smtClean="0"/>
              <a:t>28.02.2018</a:t>
            </a:fld>
            <a:endParaRPr lang="nn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r>
              <a:rPr lang="nn-NO" smtClean="0"/>
              <a:t>10. trinn Klepp ungdomsskule 2017-2018</a:t>
            </a:r>
            <a:endParaRPr lang="nn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B0CDDC35-8643-4113-BC86-EBFFEE4B26D3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2853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inskole.no/kleppu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n-NO" sz="4800" dirty="0" smtClean="0"/>
              <a:t>Velkommen!</a:t>
            </a:r>
            <a:endParaRPr lang="nn-NO" sz="48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sz="3600" dirty="0" smtClean="0"/>
              <a:t>Bli den beste du kan bli!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860032" y="0"/>
            <a:ext cx="3657600" cy="384048"/>
          </a:xfrm>
        </p:spPr>
        <p:txBody>
          <a:bodyPr/>
          <a:lstStyle/>
          <a:p>
            <a:r>
              <a:rPr lang="nn-NO" dirty="0"/>
              <a:t>9</a:t>
            </a:r>
            <a:r>
              <a:rPr lang="nn-NO" dirty="0" smtClean="0"/>
              <a:t>. </a:t>
            </a:r>
            <a:r>
              <a:rPr lang="nn-NO" dirty="0" smtClean="0"/>
              <a:t>trinn Klepp ungdomsskule 2017-2018</a:t>
            </a:r>
            <a:endParaRPr lang="nn-NO" dirty="0"/>
          </a:p>
        </p:txBody>
      </p:sp>
      <p:sp>
        <p:nvSpPr>
          <p:cNvPr id="6" name="Plassholder for bunntekst 4"/>
          <p:cNvSpPr txBox="1">
            <a:spLocks/>
          </p:cNvSpPr>
          <p:nvPr/>
        </p:nvSpPr>
        <p:spPr bwMode="auto">
          <a:xfrm>
            <a:off x="5364088" y="6381328"/>
            <a:ext cx="3657600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Bli den beste du kan bli!</a:t>
            </a:r>
            <a:endParaRPr lang="nn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b="1" dirty="0" err="1" smtClean="0"/>
              <a:t>SchoolLink</a:t>
            </a:r>
            <a:r>
              <a:rPr lang="nn-NO" sz="3600" b="1" dirty="0" smtClean="0"/>
              <a:t> - </a:t>
            </a:r>
            <a:r>
              <a:rPr lang="nn-NO" sz="3600" dirty="0" smtClean="0"/>
              <a:t>for </a:t>
            </a:r>
            <a:r>
              <a:rPr lang="nn-NO" sz="3600" dirty="0" err="1" smtClean="0"/>
              <a:t>foresatte</a:t>
            </a:r>
            <a:endParaRPr lang="nn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8313" y="1867097"/>
            <a:ext cx="4823617" cy="4572000"/>
          </a:xfrm>
        </p:spPr>
        <p:txBody>
          <a:bodyPr>
            <a:normAutofit/>
          </a:bodyPr>
          <a:lstStyle/>
          <a:p>
            <a:endParaRPr lang="nn-NO" sz="3200" dirty="0" smtClean="0"/>
          </a:p>
          <a:p>
            <a:pPr marL="0" indent="0">
              <a:buNone/>
            </a:pPr>
            <a:r>
              <a:rPr lang="nn-NO" sz="3200" dirty="0" err="1" smtClean="0"/>
              <a:t>Benyttes</a:t>
            </a:r>
            <a:r>
              <a:rPr lang="nn-NO" sz="3200" dirty="0" smtClean="0"/>
              <a:t> etter påske i </a:t>
            </a:r>
            <a:r>
              <a:rPr lang="nn-NO" sz="3200" dirty="0" err="1" smtClean="0"/>
              <a:t>stedet</a:t>
            </a:r>
            <a:r>
              <a:rPr lang="nn-NO" sz="3200" dirty="0" smtClean="0"/>
              <a:t> for mobilskole</a:t>
            </a:r>
          </a:p>
          <a:p>
            <a:pPr marL="0" indent="0">
              <a:buNone/>
            </a:pPr>
            <a:endParaRPr lang="nn-NO" sz="3200" dirty="0"/>
          </a:p>
          <a:p>
            <a:pPr marL="0" indent="0">
              <a:buNone/>
            </a:pPr>
            <a:r>
              <a:rPr lang="nn-NO" sz="3200" dirty="0" smtClean="0"/>
              <a:t>Kan laste ned på </a:t>
            </a:r>
            <a:r>
              <a:rPr lang="nn-NO" sz="3200" dirty="0" err="1" smtClean="0"/>
              <a:t>apple</a:t>
            </a:r>
            <a:r>
              <a:rPr lang="nn-NO" sz="3200" dirty="0" smtClean="0"/>
              <a:t> og </a:t>
            </a:r>
            <a:r>
              <a:rPr lang="nn-NO" sz="3200" dirty="0" err="1" smtClean="0"/>
              <a:t>android</a:t>
            </a:r>
            <a:r>
              <a:rPr lang="nn-NO" sz="3200" dirty="0" smtClean="0"/>
              <a:t>..</a:t>
            </a:r>
          </a:p>
          <a:p>
            <a:pPr marL="0" indent="0">
              <a:buNone/>
            </a:pPr>
            <a:endParaRPr lang="nn-NO" sz="3200" dirty="0"/>
          </a:p>
          <a:p>
            <a:pPr marL="0" indent="0">
              <a:buNone/>
            </a:pPr>
            <a:r>
              <a:rPr lang="nn-NO" sz="3200" dirty="0" smtClean="0"/>
              <a:t>Logger på med </a:t>
            </a:r>
            <a:r>
              <a:rPr lang="nn-NO" sz="3200" dirty="0" err="1" smtClean="0"/>
              <a:t>MinID</a:t>
            </a:r>
            <a:endParaRPr lang="nn-NO" sz="3200" dirty="0" smtClean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860032" y="0"/>
            <a:ext cx="3657600" cy="384048"/>
          </a:xfrm>
        </p:spPr>
        <p:txBody>
          <a:bodyPr/>
          <a:lstStyle/>
          <a:p>
            <a:r>
              <a:rPr lang="nn-NO" dirty="0"/>
              <a:t>9</a:t>
            </a:r>
            <a:r>
              <a:rPr lang="nn-NO" dirty="0" smtClean="0"/>
              <a:t>. </a:t>
            </a:r>
            <a:r>
              <a:rPr lang="nn-NO" dirty="0" smtClean="0"/>
              <a:t>trinn Klepp ungdomsskule 2017-2018</a:t>
            </a:r>
            <a:endParaRPr lang="nn-NO" dirty="0"/>
          </a:p>
        </p:txBody>
      </p:sp>
      <p:sp>
        <p:nvSpPr>
          <p:cNvPr id="5" name="Plassholder for bunntekst 4"/>
          <p:cNvSpPr txBox="1">
            <a:spLocks/>
          </p:cNvSpPr>
          <p:nvPr/>
        </p:nvSpPr>
        <p:spPr bwMode="auto">
          <a:xfrm>
            <a:off x="5364088" y="6381328"/>
            <a:ext cx="3657600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Bli den beste du kan bli!</a:t>
            </a:r>
            <a:endParaRPr lang="nn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4869160"/>
            <a:ext cx="704850" cy="228600"/>
          </a:xfrm>
          <a:prstGeom prst="rect">
            <a:avLst/>
          </a:prstGeom>
        </p:spPr>
      </p:pic>
      <p:pic>
        <p:nvPicPr>
          <p:cNvPr id="1026" name="Picture 2" descr="Bilderesultat for schoolli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077" y="2348880"/>
            <a:ext cx="3336603" cy="333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b="1" dirty="0" err="1" smtClean="0"/>
              <a:t>Oppsummert</a:t>
            </a:r>
            <a:r>
              <a:rPr lang="nn-NO" sz="3600" b="1" dirty="0" smtClean="0"/>
              <a:t>:</a:t>
            </a:r>
            <a:endParaRPr lang="nn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8313" y="2132855"/>
            <a:ext cx="7283152" cy="4306241"/>
          </a:xfrm>
        </p:spPr>
        <p:txBody>
          <a:bodyPr>
            <a:normAutofit lnSpcReduction="10000"/>
          </a:bodyPr>
          <a:lstStyle/>
          <a:p>
            <a:r>
              <a:rPr lang="nn-NO" sz="3200" dirty="0" smtClean="0"/>
              <a:t>Arbeidsveke veke23  4. til 8.juni         finn bedrift..</a:t>
            </a:r>
          </a:p>
          <a:p>
            <a:endParaRPr lang="nn-NO" sz="3200" dirty="0"/>
          </a:p>
          <a:p>
            <a:r>
              <a:rPr lang="nn-NO" sz="3200" dirty="0" smtClean="0"/>
              <a:t>Logg deg på Visma og Showbie for å følge med på skolearbeid</a:t>
            </a:r>
          </a:p>
          <a:p>
            <a:endParaRPr lang="nn-NO" sz="3200" dirty="0"/>
          </a:p>
          <a:p>
            <a:r>
              <a:rPr lang="nn-NO" sz="3200" dirty="0" smtClean="0"/>
              <a:t>Last ned </a:t>
            </a:r>
            <a:r>
              <a:rPr lang="nn-NO" sz="3200" dirty="0" err="1" smtClean="0"/>
              <a:t>SchoolLink</a:t>
            </a:r>
            <a:r>
              <a:rPr lang="nn-NO" sz="3200" dirty="0" smtClean="0"/>
              <a:t> for informasjonsflyt..</a:t>
            </a:r>
          </a:p>
          <a:p>
            <a:endParaRPr lang="nn-NO" sz="3200" dirty="0"/>
          </a:p>
          <a:p>
            <a:endParaRPr lang="nn-NO" dirty="0" smtClean="0"/>
          </a:p>
          <a:p>
            <a:pPr marL="0" indent="0">
              <a:buNone/>
            </a:pPr>
            <a:endParaRPr lang="nn-NO" sz="3200" dirty="0" smtClean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860032" y="0"/>
            <a:ext cx="3657600" cy="384048"/>
          </a:xfrm>
        </p:spPr>
        <p:txBody>
          <a:bodyPr/>
          <a:lstStyle/>
          <a:p>
            <a:r>
              <a:rPr lang="nn-NO" dirty="0"/>
              <a:t>9</a:t>
            </a:r>
            <a:r>
              <a:rPr lang="nn-NO" dirty="0" smtClean="0"/>
              <a:t>. </a:t>
            </a:r>
            <a:r>
              <a:rPr lang="nn-NO" dirty="0" smtClean="0"/>
              <a:t>trinn Klepp ungdomsskule 2017-2018</a:t>
            </a:r>
            <a:endParaRPr lang="nn-NO" dirty="0"/>
          </a:p>
        </p:txBody>
      </p:sp>
      <p:sp>
        <p:nvSpPr>
          <p:cNvPr id="5" name="Plassholder for bunntekst 4"/>
          <p:cNvSpPr txBox="1">
            <a:spLocks/>
          </p:cNvSpPr>
          <p:nvPr/>
        </p:nvSpPr>
        <p:spPr bwMode="auto">
          <a:xfrm>
            <a:off x="5364088" y="6381328"/>
            <a:ext cx="3657600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Bli den beste du kan bli!</a:t>
            </a:r>
            <a:endParaRPr lang="nn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4869160"/>
            <a:ext cx="70485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b="1" dirty="0" err="1" smtClean="0"/>
              <a:t>Polentur</a:t>
            </a:r>
            <a:endParaRPr lang="nn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8313" y="1867097"/>
            <a:ext cx="3743647" cy="4572000"/>
          </a:xfrm>
        </p:spPr>
        <p:txBody>
          <a:bodyPr>
            <a:normAutofit/>
          </a:bodyPr>
          <a:lstStyle/>
          <a:p>
            <a:endParaRPr lang="nn-NO" sz="3200" dirty="0" smtClean="0"/>
          </a:p>
          <a:p>
            <a:pPr marL="0" indent="0">
              <a:buNone/>
            </a:pPr>
            <a:endParaRPr lang="nn-NO" sz="3200" dirty="0" smtClean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860032" y="0"/>
            <a:ext cx="3657600" cy="384048"/>
          </a:xfrm>
        </p:spPr>
        <p:txBody>
          <a:bodyPr/>
          <a:lstStyle/>
          <a:p>
            <a:r>
              <a:rPr lang="nn-NO" dirty="0"/>
              <a:t>9</a:t>
            </a:r>
            <a:r>
              <a:rPr lang="nn-NO" dirty="0" smtClean="0"/>
              <a:t>. </a:t>
            </a:r>
            <a:r>
              <a:rPr lang="nn-NO" dirty="0" smtClean="0"/>
              <a:t>trinn Klepp ungdomsskule 2017-2018</a:t>
            </a:r>
            <a:endParaRPr lang="nn-NO" dirty="0"/>
          </a:p>
        </p:txBody>
      </p:sp>
      <p:sp>
        <p:nvSpPr>
          <p:cNvPr id="5" name="Plassholder for bunntekst 4"/>
          <p:cNvSpPr txBox="1">
            <a:spLocks/>
          </p:cNvSpPr>
          <p:nvPr/>
        </p:nvSpPr>
        <p:spPr bwMode="auto">
          <a:xfrm>
            <a:off x="5364088" y="6381328"/>
            <a:ext cx="3657600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Bli den beste du kan bli!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568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b="1" dirty="0" smtClean="0"/>
              <a:t>Tema for kvelden</a:t>
            </a:r>
            <a:endParaRPr lang="nn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8313" y="1867097"/>
            <a:ext cx="7283152" cy="4572000"/>
          </a:xfrm>
        </p:spPr>
        <p:txBody>
          <a:bodyPr>
            <a:normAutofit/>
          </a:bodyPr>
          <a:lstStyle/>
          <a:p>
            <a:endParaRPr lang="nn-NO" sz="3200" dirty="0" smtClean="0"/>
          </a:p>
          <a:p>
            <a:r>
              <a:rPr lang="nn-NO" sz="3200" dirty="0" err="1" smtClean="0"/>
              <a:t>Utdanningsvalg</a:t>
            </a:r>
            <a:endParaRPr lang="nn-NO" sz="3200" dirty="0" smtClean="0"/>
          </a:p>
          <a:p>
            <a:r>
              <a:rPr lang="nn-NO" sz="3200" dirty="0" err="1" smtClean="0"/>
              <a:t>Hjem</a:t>
            </a:r>
            <a:r>
              <a:rPr lang="nn-NO" sz="3200" dirty="0" smtClean="0"/>
              <a:t>-skole-samarbeid</a:t>
            </a:r>
          </a:p>
          <a:p>
            <a:r>
              <a:rPr lang="nn-NO" sz="3200" dirty="0" err="1" smtClean="0"/>
              <a:t>Polentur</a:t>
            </a:r>
            <a:endParaRPr lang="nn-NO" sz="3200" dirty="0" smtClean="0"/>
          </a:p>
          <a:p>
            <a:r>
              <a:rPr lang="nn-NO" sz="3200" dirty="0" smtClean="0"/>
              <a:t>Klassevis</a:t>
            </a:r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860032" y="0"/>
            <a:ext cx="3657600" cy="384048"/>
          </a:xfrm>
        </p:spPr>
        <p:txBody>
          <a:bodyPr/>
          <a:lstStyle/>
          <a:p>
            <a:r>
              <a:rPr lang="nn-NO" dirty="0"/>
              <a:t>9</a:t>
            </a:r>
            <a:r>
              <a:rPr lang="nn-NO" dirty="0" smtClean="0"/>
              <a:t>. </a:t>
            </a:r>
            <a:r>
              <a:rPr lang="nn-NO" dirty="0" smtClean="0"/>
              <a:t>trinn Klepp ungdomsskule 2017-2018</a:t>
            </a:r>
            <a:endParaRPr lang="nn-NO" dirty="0"/>
          </a:p>
        </p:txBody>
      </p:sp>
      <p:sp>
        <p:nvSpPr>
          <p:cNvPr id="5" name="Plassholder for bunntekst 4"/>
          <p:cNvSpPr txBox="1">
            <a:spLocks/>
          </p:cNvSpPr>
          <p:nvPr/>
        </p:nvSpPr>
        <p:spPr bwMode="auto">
          <a:xfrm>
            <a:off x="5364088" y="6381328"/>
            <a:ext cx="3657600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Bli den beste du kan bli!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36286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3600" b="1" dirty="0" err="1" smtClean="0"/>
              <a:t>Utdanningsvalg</a:t>
            </a:r>
            <a:endParaRPr lang="nn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Eget</a:t>
            </a:r>
            <a:r>
              <a:rPr lang="nn-NO" sz="2400" dirty="0" smtClean="0"/>
              <a:t> fag for ungdomstrinnet</a:t>
            </a:r>
          </a:p>
          <a:p>
            <a:r>
              <a:rPr lang="nn-NO" sz="2400" dirty="0" smtClean="0"/>
              <a:t>110 årstimer totalt</a:t>
            </a:r>
          </a:p>
          <a:p>
            <a:pPr marL="0" indent="0">
              <a:buNone/>
            </a:pPr>
            <a:endParaRPr lang="nn-NO" sz="2400" dirty="0"/>
          </a:p>
          <a:p>
            <a:pPr marL="0" indent="0">
              <a:buNone/>
            </a:pPr>
            <a:r>
              <a:rPr lang="nn-NO" sz="2400" b="1" dirty="0" smtClean="0"/>
              <a:t>9. trinn våren 2018</a:t>
            </a:r>
            <a:endParaRPr lang="nn-NO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nn-NO" sz="2400" dirty="0" err="1" smtClean="0"/>
              <a:t>Mulighetsdag</a:t>
            </a:r>
            <a:r>
              <a:rPr lang="nn-NO" sz="2400" dirty="0" smtClean="0"/>
              <a:t> (rådhuset)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n-NO" sz="2400" dirty="0" err="1" smtClean="0"/>
              <a:t>Hospitering</a:t>
            </a:r>
            <a:r>
              <a:rPr lang="nn-NO" sz="2400" dirty="0" smtClean="0"/>
              <a:t> (</a:t>
            </a:r>
            <a:r>
              <a:rPr lang="nn-NO" sz="2400" dirty="0" err="1" smtClean="0"/>
              <a:t>vgs</a:t>
            </a:r>
            <a:r>
              <a:rPr lang="nn-NO" sz="2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n-NO" sz="2400" dirty="0" smtClean="0"/>
              <a:t>Yrkesmesse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n-NO" sz="2400" dirty="0" smtClean="0"/>
              <a:t>Økonomi og </a:t>
            </a:r>
            <a:r>
              <a:rPr lang="nn-NO" sz="2400" dirty="0" err="1" smtClean="0"/>
              <a:t>karrierevalg</a:t>
            </a:r>
            <a:r>
              <a:rPr lang="nn-NO" sz="2400" dirty="0" smtClean="0"/>
              <a:t> (Jæren sparebank)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n-NO" sz="2400" dirty="0" smtClean="0"/>
              <a:t>Arbeidsveke (</a:t>
            </a:r>
            <a:r>
              <a:rPr lang="nb-NO" sz="2400" dirty="0" smtClean="0"/>
              <a:t>selvvalgt</a:t>
            </a:r>
            <a:r>
              <a:rPr lang="nn-NO" sz="2400" dirty="0" smtClean="0"/>
              <a:t> bedrift)</a:t>
            </a:r>
          </a:p>
          <a:p>
            <a:pPr marL="0" indent="0">
              <a:buNone/>
            </a:pPr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dirty="0" smtClean="0"/>
              <a:t>Bli den beste du kan bli!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91028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b="1" dirty="0" smtClean="0"/>
              <a:t>Arbeidsveke i veke 23      4.til 8.juni</a:t>
            </a:r>
            <a:endParaRPr lang="nn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8313" y="1867097"/>
            <a:ext cx="7283152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nn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n-NO" dirty="0" smtClean="0"/>
              <a:t>Elevene skal være utplassert i en </a:t>
            </a:r>
            <a:r>
              <a:rPr lang="nn-NO" dirty="0" err="1" smtClean="0"/>
              <a:t>selvvalgt</a:t>
            </a:r>
            <a:r>
              <a:rPr lang="nn-NO" dirty="0" smtClean="0"/>
              <a:t> bedrift i en hel uke</a:t>
            </a:r>
          </a:p>
          <a:p>
            <a:pPr marL="0" indent="0">
              <a:buNone/>
            </a:pPr>
            <a:endParaRPr lang="nn-NO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n-NO" dirty="0" smtClean="0"/>
              <a:t>Levere kontrakt til skolen i god tid i forkant</a:t>
            </a:r>
          </a:p>
          <a:p>
            <a:pPr>
              <a:buFont typeface="Arial" panose="020B0604020202020204" pitchFamily="34" charset="0"/>
              <a:buChar char="•"/>
            </a:pPr>
            <a:endParaRPr lang="nn-NO" dirty="0"/>
          </a:p>
          <a:p>
            <a:pPr>
              <a:buFont typeface="Arial" panose="020B0604020202020204" pitchFamily="34" charset="0"/>
              <a:buChar char="•"/>
            </a:pPr>
            <a:r>
              <a:rPr lang="nn-NO" dirty="0" smtClean="0"/>
              <a:t>Skjema for kontrakt og </a:t>
            </a:r>
            <a:r>
              <a:rPr lang="nb-NO" dirty="0" smtClean="0"/>
              <a:t>reiseregning</a:t>
            </a:r>
            <a:r>
              <a:rPr lang="nn-NO" dirty="0" smtClean="0"/>
              <a:t> ligger på skolens </a:t>
            </a:r>
            <a:r>
              <a:rPr lang="nn-NO" dirty="0" err="1" smtClean="0"/>
              <a:t>hjemmeside</a:t>
            </a:r>
            <a:endParaRPr lang="nn-NO" dirty="0" smtClean="0"/>
          </a:p>
          <a:p>
            <a:pPr>
              <a:buFont typeface="Arial" panose="020B0604020202020204" pitchFamily="34" charset="0"/>
              <a:buChar char="•"/>
            </a:pPr>
            <a:endParaRPr lang="nn-NO" dirty="0" smtClean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860032" y="0"/>
            <a:ext cx="3657600" cy="384048"/>
          </a:xfrm>
        </p:spPr>
        <p:txBody>
          <a:bodyPr/>
          <a:lstStyle/>
          <a:p>
            <a:r>
              <a:rPr lang="nn-NO" dirty="0"/>
              <a:t>9</a:t>
            </a:r>
            <a:r>
              <a:rPr lang="nn-NO" dirty="0" smtClean="0"/>
              <a:t>. </a:t>
            </a:r>
            <a:r>
              <a:rPr lang="nn-NO" dirty="0" smtClean="0"/>
              <a:t>trinn Klepp ungdomsskule 2017-2018</a:t>
            </a:r>
            <a:endParaRPr lang="nn-NO" dirty="0"/>
          </a:p>
        </p:txBody>
      </p:sp>
      <p:sp>
        <p:nvSpPr>
          <p:cNvPr id="5" name="Plassholder for bunntekst 4"/>
          <p:cNvSpPr txBox="1">
            <a:spLocks/>
          </p:cNvSpPr>
          <p:nvPr/>
        </p:nvSpPr>
        <p:spPr bwMode="auto">
          <a:xfrm>
            <a:off x="5364088" y="6381328"/>
            <a:ext cx="3657600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Bli den beste du kan bli!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2682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b="1" dirty="0" err="1" smtClean="0"/>
              <a:t>Hjem</a:t>
            </a:r>
            <a:r>
              <a:rPr lang="nn-NO" sz="3600" b="1" dirty="0" smtClean="0"/>
              <a:t>-skole-samarbeid</a:t>
            </a:r>
            <a:endParaRPr lang="nn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8313" y="1867097"/>
            <a:ext cx="7283152" cy="4572000"/>
          </a:xfrm>
        </p:spPr>
        <p:txBody>
          <a:bodyPr>
            <a:normAutofit/>
          </a:bodyPr>
          <a:lstStyle/>
          <a:p>
            <a:endParaRPr lang="nn-NO" sz="3200" dirty="0" smtClean="0"/>
          </a:p>
          <a:p>
            <a:r>
              <a:rPr lang="nn-NO" sz="3200" dirty="0" smtClean="0"/>
              <a:t>Felles foreldremøter</a:t>
            </a:r>
          </a:p>
          <a:p>
            <a:r>
              <a:rPr lang="nn-NO" sz="3200" dirty="0" smtClean="0"/>
              <a:t>Utviklingssamtaler (før påske)</a:t>
            </a:r>
          </a:p>
          <a:p>
            <a:r>
              <a:rPr lang="nn-NO" sz="3200" dirty="0" smtClean="0"/>
              <a:t>Skolens </a:t>
            </a:r>
            <a:r>
              <a:rPr lang="nn-NO" sz="3200" dirty="0" err="1" smtClean="0"/>
              <a:t>hjemmeside</a:t>
            </a:r>
            <a:endParaRPr lang="nn-NO" sz="3200" dirty="0" smtClean="0"/>
          </a:p>
          <a:p>
            <a:r>
              <a:rPr lang="nn-NO" sz="3200" dirty="0" smtClean="0"/>
              <a:t>Visma</a:t>
            </a:r>
          </a:p>
          <a:p>
            <a:r>
              <a:rPr lang="nn-NO" sz="3200" dirty="0" smtClean="0"/>
              <a:t>Showbie</a:t>
            </a:r>
          </a:p>
          <a:p>
            <a:endParaRPr lang="nn-NO" sz="3200" dirty="0" smtClean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860032" y="0"/>
            <a:ext cx="3657600" cy="384048"/>
          </a:xfrm>
        </p:spPr>
        <p:txBody>
          <a:bodyPr/>
          <a:lstStyle/>
          <a:p>
            <a:r>
              <a:rPr lang="nn-NO" dirty="0"/>
              <a:t>9</a:t>
            </a:r>
            <a:r>
              <a:rPr lang="nn-NO" dirty="0" smtClean="0"/>
              <a:t>. </a:t>
            </a:r>
            <a:r>
              <a:rPr lang="nn-NO" dirty="0" smtClean="0"/>
              <a:t>trinn Klepp ungdomsskule 2017-2018</a:t>
            </a:r>
            <a:endParaRPr lang="nn-NO" dirty="0"/>
          </a:p>
        </p:txBody>
      </p:sp>
      <p:sp>
        <p:nvSpPr>
          <p:cNvPr id="5" name="Plassholder for bunntekst 4"/>
          <p:cNvSpPr txBox="1">
            <a:spLocks/>
          </p:cNvSpPr>
          <p:nvPr/>
        </p:nvSpPr>
        <p:spPr bwMode="auto">
          <a:xfrm>
            <a:off x="5364088" y="6381328"/>
            <a:ext cx="3657600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Bli den beste du kan bli!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129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b="1" dirty="0" err="1" smtClean="0"/>
              <a:t>Hjemmeside</a:t>
            </a:r>
            <a:r>
              <a:rPr lang="nn-NO" sz="3600" b="1" dirty="0" smtClean="0"/>
              <a:t> – minskole.no/</a:t>
            </a:r>
            <a:r>
              <a:rPr lang="nn-NO" sz="3600" b="1" dirty="0" err="1" smtClean="0"/>
              <a:t>kleppu</a:t>
            </a:r>
            <a:endParaRPr lang="nn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8313" y="1867097"/>
            <a:ext cx="7283152" cy="4572000"/>
          </a:xfrm>
        </p:spPr>
        <p:txBody>
          <a:bodyPr>
            <a:normAutofit/>
          </a:bodyPr>
          <a:lstStyle/>
          <a:p>
            <a:endParaRPr lang="nn-NO" sz="3200" dirty="0" smtClean="0"/>
          </a:p>
          <a:p>
            <a:r>
              <a:rPr lang="nn-NO" sz="3200" dirty="0" smtClean="0"/>
              <a:t>Lekseplaner</a:t>
            </a:r>
          </a:p>
          <a:p>
            <a:r>
              <a:rPr lang="nn-NO" sz="3200" dirty="0" smtClean="0"/>
              <a:t>Prøveplan og årshjul</a:t>
            </a:r>
          </a:p>
          <a:p>
            <a:pPr marL="0" indent="0">
              <a:buNone/>
            </a:pPr>
            <a:endParaRPr lang="nn-NO" sz="3200" dirty="0" smtClean="0"/>
          </a:p>
          <a:p>
            <a:endParaRPr lang="nn-NO" sz="3200" dirty="0"/>
          </a:p>
          <a:p>
            <a:endParaRPr lang="nn-NO" sz="3200" dirty="0" smtClean="0"/>
          </a:p>
          <a:p>
            <a:pPr marL="0" indent="0">
              <a:buNone/>
            </a:pPr>
            <a:r>
              <a:rPr lang="nn-NO" sz="3200" dirty="0">
                <a:hlinkClick r:id="rId2"/>
              </a:rPr>
              <a:t>http://</a:t>
            </a:r>
            <a:r>
              <a:rPr lang="nn-NO" sz="3200" dirty="0" smtClean="0">
                <a:hlinkClick r:id="rId2"/>
              </a:rPr>
              <a:t>minskole.no/kleppu</a:t>
            </a:r>
            <a:endParaRPr lang="nn-NO" sz="3200" dirty="0" smtClean="0"/>
          </a:p>
          <a:p>
            <a:pPr marL="0" indent="0">
              <a:buNone/>
            </a:pPr>
            <a:endParaRPr lang="nn-NO" sz="3200" dirty="0" smtClean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860032" y="0"/>
            <a:ext cx="3657600" cy="384048"/>
          </a:xfrm>
        </p:spPr>
        <p:txBody>
          <a:bodyPr/>
          <a:lstStyle/>
          <a:p>
            <a:r>
              <a:rPr lang="nn-NO" dirty="0"/>
              <a:t>9</a:t>
            </a:r>
            <a:r>
              <a:rPr lang="nn-NO" dirty="0" smtClean="0"/>
              <a:t>. </a:t>
            </a:r>
            <a:r>
              <a:rPr lang="nn-NO" dirty="0" smtClean="0"/>
              <a:t>trinn Klepp ungdomsskule 2017-2018</a:t>
            </a:r>
            <a:endParaRPr lang="nn-NO" dirty="0"/>
          </a:p>
        </p:txBody>
      </p:sp>
      <p:sp>
        <p:nvSpPr>
          <p:cNvPr id="5" name="Plassholder for bunntekst 4"/>
          <p:cNvSpPr txBox="1">
            <a:spLocks/>
          </p:cNvSpPr>
          <p:nvPr/>
        </p:nvSpPr>
        <p:spPr bwMode="auto">
          <a:xfrm>
            <a:off x="5364088" y="6381328"/>
            <a:ext cx="3657600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Bli den beste du kan bli!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7892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b="1" dirty="0" smtClean="0"/>
              <a:t>Visma</a:t>
            </a:r>
            <a:endParaRPr lang="nn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8313" y="1867097"/>
            <a:ext cx="5183807" cy="4572000"/>
          </a:xfrm>
        </p:spPr>
        <p:txBody>
          <a:bodyPr>
            <a:normAutofit/>
          </a:bodyPr>
          <a:lstStyle/>
          <a:p>
            <a:endParaRPr lang="nn-NO" sz="3200" dirty="0" smtClean="0"/>
          </a:p>
          <a:p>
            <a:r>
              <a:rPr lang="nn-NO" sz="3200" dirty="0" err="1" smtClean="0"/>
              <a:t>Pålogging</a:t>
            </a:r>
            <a:r>
              <a:rPr lang="nn-NO" sz="3200" dirty="0" smtClean="0"/>
              <a:t> via skolens </a:t>
            </a:r>
            <a:r>
              <a:rPr lang="nn-NO" sz="3200" dirty="0" err="1" smtClean="0"/>
              <a:t>hjemmeside</a:t>
            </a:r>
            <a:endParaRPr lang="nn-NO" sz="3200" dirty="0" smtClean="0"/>
          </a:p>
          <a:p>
            <a:pPr marL="0" indent="0">
              <a:buNone/>
            </a:pPr>
            <a:endParaRPr lang="nn-NO" sz="3200" dirty="0" smtClean="0"/>
          </a:p>
          <a:p>
            <a:r>
              <a:rPr lang="nn-NO" sz="3200" dirty="0" err="1" smtClean="0"/>
              <a:t>Underveisvurdering</a:t>
            </a:r>
            <a:r>
              <a:rPr lang="nn-NO" sz="3200" dirty="0" smtClean="0"/>
              <a:t> i alle fag to </a:t>
            </a:r>
            <a:r>
              <a:rPr lang="nn-NO" sz="3200" dirty="0" err="1" smtClean="0"/>
              <a:t>ganger</a:t>
            </a:r>
            <a:r>
              <a:rPr lang="nn-NO" sz="3200" dirty="0" smtClean="0"/>
              <a:t> i året</a:t>
            </a:r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860032" y="0"/>
            <a:ext cx="3657600" cy="384048"/>
          </a:xfrm>
        </p:spPr>
        <p:txBody>
          <a:bodyPr/>
          <a:lstStyle/>
          <a:p>
            <a:r>
              <a:rPr lang="nn-NO" dirty="0"/>
              <a:t>9</a:t>
            </a:r>
            <a:r>
              <a:rPr lang="nn-NO" dirty="0" smtClean="0"/>
              <a:t>. </a:t>
            </a:r>
            <a:r>
              <a:rPr lang="nn-NO" dirty="0" smtClean="0"/>
              <a:t>trinn Klepp ungdomsskule 2017-2018</a:t>
            </a:r>
            <a:endParaRPr lang="nn-NO" dirty="0"/>
          </a:p>
        </p:txBody>
      </p:sp>
      <p:sp>
        <p:nvSpPr>
          <p:cNvPr id="5" name="Plassholder for bunntekst 4"/>
          <p:cNvSpPr txBox="1">
            <a:spLocks/>
          </p:cNvSpPr>
          <p:nvPr/>
        </p:nvSpPr>
        <p:spPr bwMode="auto">
          <a:xfrm>
            <a:off x="5364088" y="6381328"/>
            <a:ext cx="3657600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Bli den beste du kan bli!</a:t>
            </a:r>
            <a:endParaRPr lang="nn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2204864"/>
            <a:ext cx="3448872" cy="308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01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b="1" dirty="0" smtClean="0"/>
              <a:t>Showbie</a:t>
            </a:r>
            <a:endParaRPr lang="nn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8313" y="1867097"/>
            <a:ext cx="4679751" cy="4572000"/>
          </a:xfrm>
        </p:spPr>
        <p:txBody>
          <a:bodyPr>
            <a:normAutofit/>
          </a:bodyPr>
          <a:lstStyle/>
          <a:p>
            <a:endParaRPr lang="nn-NO" sz="3200" dirty="0" smtClean="0"/>
          </a:p>
          <a:p>
            <a:r>
              <a:rPr lang="nn-NO" sz="3200" dirty="0" smtClean="0"/>
              <a:t>Innleveringer og </a:t>
            </a:r>
            <a:r>
              <a:rPr lang="nn-NO" sz="3200" dirty="0" err="1" smtClean="0"/>
              <a:t>tilbakemeldinger</a:t>
            </a:r>
            <a:endParaRPr lang="nn-NO" sz="3200" dirty="0" smtClean="0"/>
          </a:p>
          <a:p>
            <a:endParaRPr lang="nn-NO" sz="3200" dirty="0"/>
          </a:p>
          <a:p>
            <a:r>
              <a:rPr lang="nn-NO" sz="3200" dirty="0" smtClean="0"/>
              <a:t>Foreldretilgang</a:t>
            </a:r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860032" y="0"/>
            <a:ext cx="3657600" cy="384048"/>
          </a:xfrm>
        </p:spPr>
        <p:txBody>
          <a:bodyPr/>
          <a:lstStyle/>
          <a:p>
            <a:r>
              <a:rPr lang="nn-NO" dirty="0"/>
              <a:t>9</a:t>
            </a:r>
            <a:r>
              <a:rPr lang="nn-NO" dirty="0" smtClean="0"/>
              <a:t>. </a:t>
            </a:r>
            <a:r>
              <a:rPr lang="nn-NO" dirty="0" smtClean="0"/>
              <a:t>trinn Klepp ungdomsskule 2017-2018</a:t>
            </a:r>
            <a:endParaRPr lang="nn-NO" dirty="0"/>
          </a:p>
        </p:txBody>
      </p:sp>
      <p:sp>
        <p:nvSpPr>
          <p:cNvPr id="5" name="Plassholder for bunntekst 4"/>
          <p:cNvSpPr txBox="1">
            <a:spLocks/>
          </p:cNvSpPr>
          <p:nvPr/>
        </p:nvSpPr>
        <p:spPr bwMode="auto">
          <a:xfrm>
            <a:off x="5364088" y="6381328"/>
            <a:ext cx="3657600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Bli den beste du kan bli!</a:t>
            </a:r>
            <a:endParaRPr lang="nn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196976"/>
            <a:ext cx="4282484" cy="361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3600" b="1" dirty="0" smtClean="0"/>
              <a:t>Showbie</a:t>
            </a:r>
            <a:endParaRPr lang="nn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8313" y="1867097"/>
            <a:ext cx="7283152" cy="4572000"/>
          </a:xfrm>
        </p:spPr>
        <p:txBody>
          <a:bodyPr>
            <a:normAutofit/>
          </a:bodyPr>
          <a:lstStyle/>
          <a:p>
            <a:endParaRPr lang="nn-NO" sz="3200" dirty="0" smtClean="0"/>
          </a:p>
          <a:p>
            <a:pPr marL="0" indent="0">
              <a:buNone/>
            </a:pPr>
            <a:endParaRPr lang="nn-NO" sz="3200" dirty="0" smtClean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860032" y="0"/>
            <a:ext cx="3657600" cy="384048"/>
          </a:xfrm>
        </p:spPr>
        <p:txBody>
          <a:bodyPr/>
          <a:lstStyle/>
          <a:p>
            <a:r>
              <a:rPr lang="nn-NO" dirty="0"/>
              <a:t>9</a:t>
            </a:r>
            <a:r>
              <a:rPr lang="nn-NO" dirty="0" smtClean="0"/>
              <a:t>. </a:t>
            </a:r>
            <a:r>
              <a:rPr lang="nn-NO" dirty="0" smtClean="0"/>
              <a:t>trinn Klepp ungdomsskule 2017-2018</a:t>
            </a:r>
            <a:endParaRPr lang="nn-NO" dirty="0"/>
          </a:p>
        </p:txBody>
      </p:sp>
      <p:sp>
        <p:nvSpPr>
          <p:cNvPr id="5" name="Plassholder for bunntekst 4"/>
          <p:cNvSpPr txBox="1">
            <a:spLocks/>
          </p:cNvSpPr>
          <p:nvPr/>
        </p:nvSpPr>
        <p:spPr bwMode="auto">
          <a:xfrm>
            <a:off x="5364088" y="6381328"/>
            <a:ext cx="3657600" cy="38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Bli den beste du kan bli!</a:t>
            </a:r>
            <a:endParaRPr lang="nn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28" y="1811653"/>
            <a:ext cx="8593470" cy="4243396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4869160"/>
            <a:ext cx="70485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58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sjonsmal_klepp">
  <a:themeElements>
    <a:clrScheme name="Presentasjonsmal_klepp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sjonsmal_klepp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sjonsmal_klepp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sjonsmal_klepp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sjonsmal_klepp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sjonsmal_klepp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sjonsmal_klepp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sjonsmal_klepp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smal_klepp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smal_klepp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smal_klepp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smal_klepp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smal_klepp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smal_klepp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-Klepp kommune</Template>
  <TotalTime>2205</TotalTime>
  <Words>331</Words>
  <Application>Microsoft Office PowerPoint</Application>
  <PresentationFormat>Skjermfremvisning (4:3)</PresentationFormat>
  <Paragraphs>90</Paragraphs>
  <Slides>12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5" baseType="lpstr">
      <vt:lpstr>Arial</vt:lpstr>
      <vt:lpstr>Calibri</vt:lpstr>
      <vt:lpstr>Presentasjonsmal_klepp</vt:lpstr>
      <vt:lpstr>Velkommen!</vt:lpstr>
      <vt:lpstr>Tema for kvelden</vt:lpstr>
      <vt:lpstr>Utdanningsvalg</vt:lpstr>
      <vt:lpstr>Arbeidsveke i veke 23      4.til 8.juni</vt:lpstr>
      <vt:lpstr>Hjem-skole-samarbeid</vt:lpstr>
      <vt:lpstr>Hjemmeside – minskole.no/kleppu</vt:lpstr>
      <vt:lpstr>Visma</vt:lpstr>
      <vt:lpstr>Showbie</vt:lpstr>
      <vt:lpstr>Showbie</vt:lpstr>
      <vt:lpstr>SchoolLink - for foresatte</vt:lpstr>
      <vt:lpstr>Oppsummert:</vt:lpstr>
      <vt:lpstr>Polentur</vt:lpstr>
    </vt:vector>
  </TitlesOfParts>
  <Company>Klepp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Velkommen!</dc:title>
  <dc:creator>5710</dc:creator>
  <cp:lastModifiedBy>Rune Tjørve Sjøgren</cp:lastModifiedBy>
  <cp:revision>136</cp:revision>
  <cp:lastPrinted>2016-08-31T15:40:04Z</cp:lastPrinted>
  <dcterms:created xsi:type="dcterms:W3CDTF">2014-09-23T06:24:46Z</dcterms:created>
  <dcterms:modified xsi:type="dcterms:W3CDTF">2018-02-28T14:07:14Z</dcterms:modified>
</cp:coreProperties>
</file>